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5" r:id="rId3"/>
    <p:sldId id="258" r:id="rId4"/>
    <p:sldId id="259" r:id="rId5"/>
    <p:sldId id="267" r:id="rId6"/>
    <p:sldId id="268" r:id="rId7"/>
    <p:sldId id="269" r:id="rId8"/>
    <p:sldId id="270" r:id="rId9"/>
    <p:sldId id="271" r:id="rId10"/>
    <p:sldId id="272" r:id="rId11"/>
    <p:sldId id="276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77" r:id="rId20"/>
    <p:sldId id="274" r:id="rId21"/>
    <p:sldId id="257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4"/>
    <p:restoredTop sz="96208"/>
  </p:normalViewPr>
  <p:slideViewPr>
    <p:cSldViewPr snapToGrid="0" snapToObjects="1">
      <p:cViewPr varScale="1">
        <p:scale>
          <a:sx n="95" d="100"/>
          <a:sy n="95" d="100"/>
        </p:scale>
        <p:origin x="18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3:53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24575,'15'0'0,"0"0"0,-2 0 0,2 0 0,-6 0 0,2 0 0,1 0 0,-4 0 0,8 0 0,-3 0 0,-1 0 0,4 0 0,-8 0 0,8 0 0,-8 0 0,8 0 0,-7 0 0,6 0 0,-6 0 0,6 0 0,-2 0 0,-1 0 0,4 0 0,-7 0 0,10 0 0,-10 0 0,6 0 0,-4 0 0,-2 0 0,3 0 0,-5 0 0,1 0 0,-1 0 0,0 0 0,1 0 0,-1 0 0,0 0 0,0 0 0,0 0 0,0 0 0,0 0 0,0 0 0,1 0 0,-1 0 0,1 0 0,-1 0 0,1 0 0,-1 0 0,0 0 0,1 0 0,-1 0 0,1 0 0,-1 0 0,0 0 0,1 0 0,-1 0 0,1 0 0,-1 0 0,0 0 0,0 0 0,0 0 0,0 0 0,0 0 0,0 0 0,1 0 0,-1 0 0,0 0 0,0 0 0,0 0 0,0 0 0,1 0 0,-1 0 0,0 0 0,0 0 0,0 0 0,0 0 0,1 0 0,-1 0 0,0 0 0,-3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32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24575,'7'0'0,"0"0"0,1 0 0,-1 0 0,1 3 0,-1 1 0,1 4 0,-1-4 0,0 2 0,1-1 0,-1 2 0,1-3 0,-4 2 0,2-5 0,-5 6 0,6-6 0,-6 6 0,5-7 0,-5 7 0,6-6 0,-7 6 0,7-7 0,-6 7 0,6-6 0,-3 5 0,3-2 0,0 0 0,-3 3 0,3-6 0,-7 5 0,7-5 0,-3 6 0,4-6 0,-4 5 0,3-5 0,-7 6 0,7-6 0,-3 5 0,4-2 0,-1 4 0,0-1 0,0 0 0,1-3 0,-4 3 0,2-3 0,-1 0 0,-1 3 0,2-6 0,-1 5 0,2-2 0,1 1 0,-1 1 0,1-2 0,-1 1 0,-3 1 0,3-2 0,-3 1 0,4 1 0,-1-2 0,-3 4 0,3-4 0,-3 3 0,4-3 0,-1 4 0,1-4 0,-1 2 0,1-1 0,-1 2 0,0 0 0,-3 0 0,3-3 0,-7 2 0,4-5 0,-4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3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1 311 24575,'15'0'0,"0"0"0,2 0 0,4 0 0,-3 0 0,3 0 0,1 0 0,-4 0 0,8 0 0,-8 0 0,13 0 0,-7 0 0,9 0 0,-5 0 0,4 0 0,-3 0 0,9 0 0,-9 0 0,4-4 0,0 3 0,-5-3 0,11-1 0,-10 4 0,3-3 0,-4 4 0,-1-4 0,-4 3 0,3-3 0,-8 0 0,3 3 0,0-3 0,-3 4 0,4 0 0,-6-4 0,6 3 0,-5-2 0,5 3 0,-6 0 0,1 0 0,0-4 0,-1 3 0,1-3 0,4 4 0,-3 0 0,8-4 0,-8 3 0,9-3 0,-5 4 0,11 0 0,-4-4 0,4 3 0,-6-3 0,0 4 0,1 0 0,-6 0 0,5-4 0,-10 3 0,10-4 0,-10 5 0,9 0 0,-8-3 0,4 2 0,-6-3 0,1 4 0,0 0 0,-1 0 0,1 0 0,-5 0 0,4 0 0,-7 0 0,6 0 0,-2 0 0,-1 0 0,4-4 0,-7 3 0,2-2 0,-3 3 0,-1 0 0,1 0 0,-1 0 0,1 0 0,-1 0 0,0 0 0,0 0 0,1 0 0,-1 0 0,0 0 0,1 0 0,-1-4 0,1 3 0,0-2 0,-1 3 0,1 0 0,-1-3 0,1 2 0,-1-3 0,1 4 0,-1 0 0,1 0 0,-1 0 0,0 0 0,0 0 0,0 0 0,1 0 0,-1 0 0,1 0 0,-1 0 0,0 0 0,1 0 0,-1 0 0,0 0 0,-1 0 0,2-3 0,-1 2 0,1-2 0,-1 3 0,1 0 0,-1-4 0,1 3 0,-1-2 0,1 3 0,-1 0 0,-6 0 0,-6 0 0,-3 0 0,-7 0 0,6-7 0,-7 5 0,3-9 0,-3 10 0,-6-7 0,-1 3 0,-10-5 0,4 1 0,-4-1 0,6 1 0,0 0 0,4 0 0,1 4 0,6-3 0,-1 4 0,0-1 0,0-3 0,0 4 0,-4-1 0,3-2 0,-4 2 0,6 0 0,3-2 0,-3 2 0,4 1 0,-5 0 0,4 1 0,-3 2 0,8-2 0,-8 3 0,3-4 0,-4 3 0,-4-3 0,10 4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3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1 365 24575,'3'-11'0,"5"1"0,1 2 0,3-4 0,-1 3 0,-2-3 0,7 4 0,-3-4 0,3 2 0,1-5 0,-1 5 0,1-2 0,-4 4 0,2 0 0,-6 0 0,2 0 0,-3 4 0,-1-3 0,1 6 0,-1-6 0,1 7 0,-1-7 0,1 6 0,-1-2 0,-2-1 0,1 3 0,-2-6 0,4 3 0,-1-3 0,1-1 0,-1 0 0,5 4 0,-3-3 0,2 3 0,1-4 0,-4 0 0,4 4 0,-5-3 0,1 6 0,-1-6 0,1 7 0,-1-7 0,1 6 0,-1-5 0,0 5 0,-3-5 0,3 5 0,-4-6 0,5 7 0,-1-7 0,0 6 0,1-6 0,-1 3 0,1-3 0,-1 2 0,-3-1 0,3 5 0,-6-6 0,5 7 0,-5-7 0,3 6 0,-4-2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48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4063 1 24575,'0'16'0,"0"2"0,0 15 0,0 1 0,0 12 0,0-10 0,0 3 0,0-6 0,0-5 0,0 1 0,0-3 0,0-8 0,0-1 0,0 3 0,0-1 0,0 8 0,0 6 0,0 1 0,0 6 0,0 0 0,0 0 0,0-6 0,0-6 0,0-7 0,0-4 0,0-4 0,0-2 0,0-3 0,0-1 0,-4-3 0,0-4 0,-3-1 0,0-2 0,-1 0 0,-3 2 0,2-3 0,-7 1 0,3 2 0,-8-3 0,3 4 0,-8 0 0,-3-4 0,1 2 0,-5-2 0,0 4 0,4 0 0,-10 0 0,5-4 0,-6 2 0,0-2 0,0-1 0,0 4 0,0-3 0,0 4 0,0-5 0,1 4 0,-1-3 0,-6 4 0,4 0 0,-4 0 0,7 0 0,-1 0 0,0 0 0,6 0 0,-5 0 0,10 0 0,-4 0 0,6 0 0,-1 0 0,6 0 0,-5 0 0,9 0 0,-8 0 0,3 0 0,1 0 0,-5 0 0,9 0 0,-8 0 0,8 0 0,-8 0 0,3 0 0,0 0 0,-3 0 0,3 0 0,-4 0 0,4 0 0,-3 0 0,3 0 0,-4 0 0,4 0 0,-3-4 0,3 3 0,0-3 0,-3 4 0,8 0 0,-3-4 0,-1 3 0,4-3 0,-3 4 0,4-4 0,0 3 0,-4-2 0,-5-1 0,3 3 0,-1-6 0,7 6 0,-5-3 0,5 4 0,-10-4 0,5 3 0,-1-3 0,-3 4 0,3-4 0,-5 2 0,1-2 0,-1 4 0,1 0 0,-1 0 0,1 0 0,4 0 0,-3 0 0,8 0 0,-4 0 0,6 0 0,-1 0 0,0 0 0,0 0 0,1 0 0,-1 0 0,0 0 0,1 0 0,-1 0 0,0 0 0,4 0 0,-2 0 0,2 0 0,-4 0 0,1 0 0,-6 0 0,4 0 0,-3 0 0,4 0 0,0 0 0,0 0 0,1 0 0,3 0 0,-3 0 0,4 0 0,-5 0 0,0 0 0,-12 0 0,9 0 0,-9 0 0,13 0 0,-1 0 0,0 0 0,0 0 0,1 0 0,-1 0 0,0 0 0,0 0 0,1 0 0,-1 0 0,0 0 0,-4 0 0,3 0 0,-4 0 0,5 0 0,5 0 0,-4 0 0,3 0 0,1 0 0,-4 0 0,3 0 0,0 0 0,-2 0 0,2 0 0,0 0 0,-2 0 0,6 0 0,-7 0 0,3 0 0,1 0 0,-4 0 0,3 0 0,-3 0 0,-1 0 0,4 0 0,-3 0 0,4 0 0,-8 0 0,6 0 0,-5 0 0,10 0 0,-2 0 0,3 0 0,0 0 0,1 0 0,-1 4 0,0-3 0,1 2 0,-1-3 0,1 0 0,-1 0 0,0 0 0,1 0 0,-5 0 0,4 0 0,-4 3 0,4-2 0,1 2 0,-1-3 0,1 0 0,0 0 0,0 0 0,-1 0 0,1 0 0,0 0 0,0 0 0,-1 0 0,1 0 0,0 0 0,0 0 0,-1 0 0,1 0 0,0 0 0,-1 0 0,1 0 0,0 0 0,-1 0 0,1 0 0,0 0 0,-1 0 0,1 0 0,0 4 0,-1-4 0,1 4 0,0-4 0,0 0 0,0 0 0,0 0 0,0 0 0,0 0 0,0 0 0,0 0 0,0 0 0,-1 0 0,1 0 0,-1 0 0,-3 0 0,2 0 0,-3 0 0,5 0 0,-1 0 0,0 0 0,1 0 0,3-4 0,1 0 0,3-3 0,3-1 0,-2 1 0,6 3 0,-3-3 0,0 3 0,3-4 0,-7 0 0,7 1 0,-3-1 0,4-4 0,0 4 0,0-4 0,-1 4 0,1-3 0,0 2 0,0-3 0,-1 5 0,1-1 0,-1 0 0,1-3 0,4-2 0,1-4 0,3 1 0,1-1 0,0-5 0,0 4 0,0 1 0,-4 5 0,-2 4 0,-3 0 0,-1 1 0,-2 2 0,-2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49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24575,'11'0'0,"-1"0"0,-2 0 0,0 0 0,3 0 0,2 0 0,0 8 0,2-3 0,-6 7 0,7 0 0,-4-3 0,1 2 0,-1 1 0,0-3 0,-4 3 0,4-4 0,0-1 0,-4 1 0,4 0 0,-5-1 0,1 1 0,-1 0 0,1-4 0,-1 2 0,1-2 0,-1 1 0,1 1 0,-1-5 0,1 6 0,-1-3 0,1 0 0,0 3 0,-1-6 0,1 5 0,-1-5 0,-3 6 0,3-6 0,-4 5 0,5-5 0,-4 6 0,2-7 0,-2 4 0,4-1 0,-1-2 0,0 2 0,1 1 0,0-4 0,-1 7 0,1-6 0,-1 5 0,0-5 0,-3 6 0,-1-7 0,-3 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54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1 282 24575,'2'0'0,"8"0"0,17 0 0,14 0 0,-10 0 0,18 0 0,-4 0 0,4 0 0,4 0 0,0 0 0,-10 0 0,16 0 0,-11 0 0,-1 0 0,-1 0 0,-6 0 0,0 0 0,-6 0 0,-1 0 0,0 0 0,-4 0 0,4 0 0,-11 0 0,4 0 0,3 0 0,-1 0 0,5 0 0,-5 0 0,-1 0 0,0 0 0,1 0 0,-1 0 0,0 0 0,1 0 0,-6 0 0,0 0 0,-6 0 0,1 0 0,-4 0 0,2 0 0,-6 0 0,6 0 0,-6 0 0,7 0 0,-4 0 0,5 0 0,0 0 0,-1 0 0,1 0 0,-1 0 0,1 0 0,4 0 0,-3 0 0,4 0 0,-10 0 0,4 0 0,-4 0 0,1 0 0,3-8 0,-4 6 0,5-5 0,-4 7 0,2 0 0,-2 0 0,3-4 0,-3 3 0,-2-2 0,1-1 0,-3 3 0,2-3 0,-3 4 0,-1 0 0,1 0 0,-1 0 0,0 0 0,1 0 0,-1 0 0,1 0 0,-1 0 0,1-3 0,-1 2 0,1-2 0,-1 3 0,1 0 0,-1 0 0,1 0 0,0 0 0,-1 0 0,5 0 0,-4 0 0,8 0 0,-8 0 0,4 0 0,-5 0 0,1 0 0,-1 0 0,5 0 0,-3 0 0,2 0 0,1 0 0,-4 0 0,4 0 0,-1 0 0,-2 0 0,3 0 0,-5 0 0,1 0 0,-1 0 0,1 0 0,-1 0 0,0 0 0,0 0 0,0 0 0,0 0 0,0 0 0,0 0 0,0 0 0,-4-4 0,-3 1 0,-8-1 0,0-3 0,-4 3 0,4 0 0,1-3 0,-1 6 0,-4-2 0,4-1 0,-8 4 0,7-7 0,-6 6 0,2-6 0,-4 2 0,1-3 0,-6-1 0,4-3 0,-14 1 0,13-5 0,-18 6 0,13-3 0,-4 0 0,1 3 0,5-3 0,-1 5 0,1-1 0,6 0 0,3 5 0,-3-4 0,8 4 0,-4-1 0,4-2 0,1 3 0,-1 0 0,5 1 0,-1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55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1 342 24575,'6'-4'0,"-1"-7"0,9 6 0,4-8 0,0 1 0,3-1 0,0-1 0,2-2 0,0 6 0,-2-3 0,0 0 0,-3 4 0,4-4 0,-6 4 0,-3 1 0,3 0 0,-4 0 0,5-1 0,-5 1 0,4 0 0,-3 0 0,-1 0 0,4 0 0,-4-4 0,5 2 0,-4-1 0,2-1 0,-2 3 0,-1-3 0,4 0 0,-8 3 0,4 1 0,-5 1 0,1 6 0,0-5 0,-4 5 0,-1-3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5:00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3512 1 24575,'0'3'0,"0"8"0,0 12 0,0 4 0,0 0 0,0-4 0,0 3 0,0-8 0,0 8 0,0-8 0,0 8 0,0-8 0,0 3 0,0-4 0,0 4 0,0-3 0,0 3 0,0 1 0,0-4 0,0 3 0,0-4 0,0-1 0,-3 1 0,2 0 0,-3-1 0,4 1 0,0 0 0,0 4 0,0-3 0,0 3 0,-3-8 0,2-2 0,-3-3 0,4-1 0,0 1 0,0-1 0,-3-2 0,-1-2 0,-3-3 0,0 0 0,0 0 0,0 0 0,-1 0 0,1 0 0,-1 0 0,1 0 0,-5 0 0,-1 0 0,-4 0 0,1 0 0,-1 0 0,-5 0 0,5 0 0,-10 0 0,-1 0 0,-1 4 0,-9-3 0,3 7 0,-11-2 0,5 0 0,-11 3 0,4-7 0,0 7 0,-4-8 0,10 3 0,-4 1 0,0-4 0,5 3 0,-6-4 0,13 0 0,-4 0 0,9 0 0,-10 0 0,10 0 0,-4 0 0,6 0 0,-1 0 0,-5 0 0,5 0 0,-5 0 0,0 0 0,-2 5 0,1-4 0,-4 3 0,3-4 0,-5 4 0,0-2 0,1 2 0,-1-4 0,0 0 0,0 0 0,0 0 0,6 0 0,-5 4 0,11-3 0,-5 4 0,5-5 0,1 0 0,4 0 0,-3 0 0,3 0 0,0 0 0,-3 0 0,3 0 0,0 0 0,-3 0 0,8 0 0,-3 0 0,-1 0 0,4 0 0,-8 0 0,8 0 0,-8 0 0,8 0 0,-8 0 0,8 0 0,-9 0 0,5 0 0,-1 0 0,-3 0 0,8 0 0,-4 0 0,1 0 0,3 0 0,-8 0 0,8 0 0,-4 0 0,6 0 0,-9 0 0,7 0 0,-6 0 0,7 0 0,4 0 0,-3 0 0,4 0 0,-5 0 0,4 0 0,-2 0 0,2 0 0,-4 0 0,0 0 0,1 0 0,3 0 0,-3 0 0,3 0 0,-3 0 0,-1 0 0,-5 0 0,5 0 0,-5 0 0,5 0 0,1 0 0,-1 0 0,0 0 0,0 0 0,5 0 0,-4 0 0,3 0 0,-3 0 0,3 0 0,-3 0 0,3 0 0,1 0 0,-4 0 0,7 0 0,-6 0 0,6 0 0,-3 0 0,5 0 0,-5 0 0,4 0 0,-4 0 0,1 0 0,-2 0 0,1 0 0,1 0 0,3 0 0,1 0 0,-1 0 0,1 0 0,-1 0 0,0 0 0,1 0 0,-1 0 0,0 0 0,1 0 0,-1 0 0,1 0 0,-1 0 0,1 0 0,0 0 0,-1 0 0,1 0 0,0 0 0,-1 0 0,1 0 0,0 0 0,0 0 0,0 0 0,0 0 0,-1 0 0,1 0 0,0 0 0,0 0 0,1 0 0,-2 0 0,1 0 0,-1 0 0,1 0 0,0 0 0,-1 0 0,1 0 0,0 0 0,3-4 0,-2 4 0,8-4 0,-1 4 0,6-7 0,0 6 0,1-6 0,-1 4 0,1-1 0,-1-4 0,1 4 0,-4-3 0,2 6 0,-1-6 0,2 3 0,-3-3 0,3 3 0,-3-3 0,3 3 0,1-8 0,0 3 0,0-2 0,-1 3 0,1-4 0,4 3 0,-3-2 0,3-1 0,-1 3 0,2-7 0,0 7 0,2-7 0,-2 7 0,0-7 0,3 7 0,-8-3 0,4 4 0,-5 4 0,-2-3 0,1 6 0,-5-5 0,2 11 0,-3-6 0,0 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5:0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24575,'7'10'0,"-2"-2"0,6 7 0,1-6 0,-3 7 0,3-7 0,0 6 0,-4-6 0,8 7 0,-7-8 0,2 8 0,-3-8 0,0 4 0,0-5 0,-1 1 0,1 0 0,-1-1 0,1 1 0,-1-4 0,1 2 0,-1-1 0,1 2 0,-1-3 0,-3 3 0,3-6 0,-3 6 0,4-3 0,-1 0 0,-3 2 0,2-5 0,-2 5 0,3-5 0,-3 6 0,2-7 0,-2 4 0,1-1 0,1-2 0,-2 5 0,4-5 0,-1 2 0,-3 1 0,3-3 0,-3 5 0,4-5 0,-1 6 0,0-7 0,0 4 0,-3-4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3:54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277 167 24575,'-10'0'0,"5"-3"0,-5-2 0,6 1 0,-4-3 0,0 7 0,1-7 0,-1 6 0,0-6 0,1 3 0,-1-4 0,1 4 0,-1-2 0,1 5 0,-1-6 0,4 3 0,-3-1 0,3-1 0,-4 5 0,1-6 0,-1 6 0,0-5 0,1 5 0,-1-6 0,1 6 0,-1-6 0,1 6 0,3-5 0,-3 5 0,3-6 0,-4 6 0,1-5 0,0 5 0,3-6 0,-3 6 0,3-2 0,0-1 0,-3 4 0,3-7 0,-3 6 0,3-5 0,1 5 0,3-3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3:5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3:58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1 24575,'-8'0'0,"1"0"0,0 0 0,-5 3 0,3 1 0,-2 1 0,3-2 0,4 0 0,-3-2 0,3 6 0,-3-7 0,3 7 0,-3-6 0,3 5 0,-4-5 0,4 6 0,-3-7 0,3 7 0,-3-6 0,0 5 0,-1-5 0,4 5 0,-2-5 0,5 6 0,-5-7 0,2 3 0,-1 1 0,-1-3 0,5 5 0,-5-5 0,5 6 0,-5-7 0,2 7 0,-4-4 0,1 4 0,0 0 0,0-3 0,3 2 0,-2-5 0,5 5 0,-6-5 0,6 5 0,-5-5 0,5 2 0,-2-3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0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2207 24575,'7'0'0,"4"0"0,2 0 0,-1 0 0,4 0 0,-4 0 0,1 0 0,3 0 0,-8 0 0,8 0 0,-4 0 0,5 0 0,5-4 0,-9 3 0,8-7 0,-9 4 0,1-8 0,-1 3 0,-4-3 0,-1 8 0,1-7 0,0 6 0,-4-10 0,3 6 0,-6-2 0,2-1 0,1 0 0,-3-5 0,6 0 0,-6-4 0,7-2 0,-7-5 0,7 1 0,-7-6 0,7 4 0,-7-9 0,3 9 0,-4-4 0,0 0 0,0 4 0,0-10 0,0 11 0,0-5 0,0 5 0,0 1 0,0-1 0,0 5 0,0-3 0,0 8 0,0-3 0,0-1 0,0 4 0,0-3 0,0 4 0,0 0 0,0 1 0,0-1 0,0 0 0,0 0 0,0 5 0,0-4 0,0 7 0,0-6 0,0 2 0,0 0 0,0-2 0,0-3 0,0 0 0,0-8 0,0 3 0,0 0 0,0-3 0,0 4 0,0-1 0,0 1 0,0 1 0,0 3 0,0-4 0,0 1 0,0 3 0,0-8 0,0 8 0,0-4 0,0 6 0,0 3 0,0-3 0,0 8 0,0-8 0,0 7 0,0-6 0,0-1 0,0 2 0,0-5 0,0 6 0,0 1 0,0-4 0,0 7 0,0-6 0,0 6 0,0-3 0,0 0 0,0 4 0,0-4 0,0 4 0,0 1 0,0-1 0,4-3 0,-3 2 0,6-3 0,-3 5 0,4-1 0,-4 0 0,2 1 0,-1-1 0,2-4 0,1 4 0,4-8 0,0 7 0,5-7 0,5 7 0,0-8 0,6 3 0,-1-5 0,0 1 0,1 4 0,-1-4 0,0 8 0,0-7 0,-4 7 0,3-3 0,-8 4 0,3 0 0,-4 1 0,-4 3 0,6-2 0,-10 3 0,6-1 0,-8 2 0,5-1 0,-3 3 0,6-3 0,-2 0 0,3 3 0,6-6 0,-4 6 0,8-4 0,-4 1 0,1 3 0,3-7 0,-3 7 0,4-3 0,1 0 0,-1 3 0,0-3 0,1 4 0,-6 0 0,4 0 0,-3 0 0,-1 0 0,0-4 0,-1 3 0,-3-3 0,3 4 0,-4 0 0,0 0 0,-1 0 0,1 0 0,-1 0 0,1 0 0,0 0 0,-1 0 0,1-3 0,-4 2 0,2-3 0,-2 4 0,3 0 0,1 0 0,-4 0 0,6 0 0,-6 0 0,3-4 0,-5 4 0,-3-4 0,-1 4 0,1 0 0,-1 0 0,1 0 0,-1 0 0,1 0 0,-1 0 0,1 0 0,0 0 0,-1 0 0,1 0 0,-1 0 0,5-4 0,-4 4 0,4-4 0,-5 4 0,1 0 0,3 0 0,-2 0 0,2 0 0,-3 0 0,-1 0 0,1 0 0,-1 0 0,0 0 0,1 0 0,-1 0 0,0 0 0,1 0 0,-1 0 0,1 0 0,-1 0 0,1 0 0,3 0 0,-2 0 0,6 0 0,-6 0 0,6 0 0,-2 0 0,0 0 0,-2 0 0,1 0 0,-4 0 0,4 0 0,-5 0 0,1 0 0,-1 0 0,0 0 0,0 0 0,0 0 0,1 0 0,-1 0 0,0 0 0,1 0 0,-1 0 0,0 0 0,-5 0 0,-6 0 0,-4 0 0,-2 0 0,6-4 0,-2 4 0,1-4 0,-2 1 0,-1 2 0,1-6 0,-5 6 0,3-5 0,-6 5 0,6-6 0,-7 6 0,4-2 0,-5-1 0,0 3 0,4-3 0,-2 0 0,6 4 0,-7-8 0,8 7 0,-8-6 0,7 2 0,-7 1 0,8-3 0,-4 3 0,1 0 0,2-3 0,-3 6 0,5-3 0,-1 1 0,1 2 0,2-5 0,2 5 0,3-2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09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412 1 24575,'-14'0'0,"-1"0"0,-6 0 0,3 0 0,1 3 0,1 2 0,3 3 0,1 0 0,-4-4 0,7 3 0,-2-3 0,3 0 0,0-1 0,1 1 0,-1-3 0,0 5 0,1-5 0,-5 6 0,4-6 0,-4 3 0,4-1 0,1-2 0,-1 6 0,0-7 0,1 7 0,-1-6 0,0 2 0,4 1 0,-3-3 0,3 5 0,-3-2 0,-1 0 0,1 3 0,-1-7 0,1 7 0,-1-7 0,1 7 0,0-7 0,0 7 0,0-7 0,3 7 0,-3-6 0,3 5 0,-3-5 0,3 2 0,1-3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15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1 24575,'0'3'0,"0"3"0,0 14 0,0-6 0,0 11 0,0-11 0,0 7 0,0 1 0,0-4 0,0 3 0,0-4 0,0-1 0,0 1 0,0 0 0,0-1 0,0 1 0,4 0 0,-3-1 0,2 1 0,-3 4 0,0-3 0,4 0 0,-3-3 0,2 3 0,-3-1 0,0 5 0,4-6 0,-3 1 0,2 4 0,-3-3 0,0 4 0,4-6 0,-3 1 0,3-4 0,-4-2 0,0-3 0,0-1 0,0 1 0,0-1 0,3 1 0,-2-1 0,2 1 0,-3-1 0,0 1 0,0-1 0,0 1 0,0-1 0,3 1 0,-2-1 0,3 1 0,-4-1 0,0 1 0,0-1 0,0 1 0,0 0 0,0-1 0,3 1 0,-2-1 0,2 0 0,-3 1 0,0-1 0,0 0 0,3 0 0,-2 0 0,2 1 0,-3-1 0,0 0 0,0 1 0,0-1 0,0 0 0,0 0 0,0 0 0,0 0 0,0 0 0,0 0 0,0 0 0,0 0 0,0 0 0,0 0 0,0 0 0,0 0 0,0 1 0,0 3 0,0-3 0,0 4 0,0-5 0,0 1 0,0-1 0,0 1 0,0-7 0,-3-1 0,2-7 0,-6-1 0,3 5 0,0-4 0,-2 6 0,5-6 0,-6 6 0,6-5 0,-5 5 0,1-6 0,-2 6 0,2-6 0,-5 3 0,4-1 0,-5-2 0,3 3 0,-4-4 0,4 0 0,-8 0 0,7 0 0,-6 0 0,6 4 0,-3-4 0,5 8 0,2-7 0,-1 6 0,1-6 0,-2 3 0,-1-3 0,1 3 0,3-3 0,-3 6 0,7-6 0,-4 4 0,4-2 0,0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16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24575,'11'-4'0,"-6"-7"0,10 9 0,-10-8 0,11 5 0,-8-3 0,4 0 0,-5 1 0,1 2 0,-1-1 0,1 1 0,-1 1 0,5-3 0,-4 3 0,8-5 0,-3 5 0,-1-3 0,0 3 0,-1-1 0,-2-2 0,3 7 0,-5-7 0,1 6 0,-1-2 0,-3-1 0,3 3 0,-6-5 0,5 5 0,-5-6 0,6 6 0,-3-2 0,0-1 0,-1 3 0,-3-2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6T00:44:30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237 986 24575,'4'-3'0,"-1"-10"0,-3-6 0,0-3 0,0-5 0,0-1 0,0-1 0,0-4 0,0 6 0,0-6 0,0 4 0,0-9 0,0 9 0,0-4 0,0 5 0,0 1 0,-5 0 0,4-1 0,-3 5 0,1 2 0,2 4 0,-3 0 0,4 1 0,0-6 0,0 4 0,0-8 0,0 8 0,0-4 0,0 6 0,0-1 0,0 0 0,0 0 0,0 5 0,0 0 0,0 4 0,0 1 0,0-1 0,0-4 0,0 4 0,0-4 0,0 4 0,0-3 0,0 2 0,0-3 0,0 5 0,0-1 0,0-4 0,0 0 0,0-1 0,-4-3 0,3 8 0,-3-4 0,4 4 0,0 1 0,0-1 0,0 1 0,0-1 0,0 7 0,0 6 0,0 3 0,0 2 0,0-2 0,0-1 0,-7 1 0,5 4 0,-5-3 0,7 6 0,-4-6 0,3 2 0,-5-3 0,5-1 0,-6 5 0,6-3 0,-6 2 0,2-3 0,1-1 0,-3 1 0,3-1 0,-4 1 0,4-1 0,-3-3 0,3 3 0,-3-3 0,-1 0 0,4 3 0,-2-6 0,2 2 0,-1 0 0,-1-2 0,2 2 0,-4-3 0,1 3 0,0 1 0,0 0 0,4 2 0,-4-5 0,3 2 0,-3-3 0,4 3 0,-4 1 0,3 0 0,0 3 0,-3-6 0,6 5 0,-5-5 0,5-1 0,-2-4 0,3-3 0,0-1 0,0 1 0,0 0 0,0 3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715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1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9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7627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85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4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9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6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005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3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37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FB238-ABA8-3847-9D2D-E36A861E1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Reservation</a:t>
            </a:r>
            <a:br>
              <a:rPr kumimoji="1" lang="en-US" altLang="ko-KR" dirty="0"/>
            </a:br>
            <a:r>
              <a:rPr kumimoji="1" lang="en-US" altLang="ko-KR" dirty="0"/>
              <a:t>System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3052E-36FB-D046-97D5-498B3339E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/>
              <a:t>10 week</a:t>
            </a:r>
          </a:p>
          <a:p>
            <a:r>
              <a:rPr kumimoji="1" lang="en-US" altLang="ko-KR" dirty="0" err="1"/>
              <a:t>Roh</a:t>
            </a:r>
            <a:r>
              <a:rPr kumimoji="1" lang="en-US" altLang="ko-KR" dirty="0"/>
              <a:t> Hyun </a:t>
            </a:r>
            <a:r>
              <a:rPr kumimoji="1" lang="en-US" altLang="ko-KR" dirty="0" err="1"/>
              <a:t>jin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DA262-72F1-DD4D-99AB-921F4E1AC0A0}"/>
              </a:ext>
            </a:extLst>
          </p:cNvPr>
          <p:cNvSpPr txBox="1"/>
          <p:nvPr/>
        </p:nvSpPr>
        <p:spPr>
          <a:xfrm>
            <a:off x="168166" y="2490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390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300162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연습실 보여주기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4.</a:t>
            </a:r>
            <a:r>
              <a:rPr lang="ko-KR" altLang="en-US" dirty="0">
                <a:latin typeface="+mj-ea"/>
                <a:ea typeface="+mj-ea"/>
              </a:rPr>
              <a:t> 악기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날짜에 맞춰서 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0CF690-3FFC-D34F-A8F5-DD3E92274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7" t="8958" r="21310" b="26667"/>
          <a:stretch/>
        </p:blipFill>
        <p:spPr>
          <a:xfrm>
            <a:off x="3814764" y="778256"/>
            <a:ext cx="8168058" cy="5697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D3CE7B-1B5E-5345-8CD0-C293030E9867}"/>
              </a:ext>
            </a:extLst>
          </p:cNvPr>
          <p:cNvSpPr txBox="1"/>
          <p:nvPr/>
        </p:nvSpPr>
        <p:spPr>
          <a:xfrm>
            <a:off x="1786759" y="2828835"/>
            <a:ext cx="944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kumimoji="1" lang="en-US" altLang="ko-KR" dirty="0"/>
            </a:br>
            <a:r>
              <a:rPr kumimoji="1" lang="en-US" altLang="ko-KR" dirty="0"/>
              <a:t>D01-d1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G01-w1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597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300162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연습실 보여주기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4A4968-57D3-A448-901E-E99FA60B2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1" t="11348" r="42075" b="46667"/>
          <a:stretch/>
        </p:blipFill>
        <p:spPr>
          <a:xfrm>
            <a:off x="4409231" y="1300162"/>
            <a:ext cx="4988962" cy="474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25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예약 기능 구현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taskRes.jsp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페널티가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점인가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	2. </a:t>
            </a:r>
            <a:r>
              <a:rPr lang="ko-KR" altLang="en-US" dirty="0">
                <a:latin typeface="+mj-ea"/>
                <a:ea typeface="+mj-ea"/>
              </a:rPr>
              <a:t>하루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회 예약을 다 하였는가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	3. </a:t>
            </a:r>
            <a:r>
              <a:rPr lang="ko-KR" altLang="en-US" dirty="0">
                <a:latin typeface="+mj-ea"/>
                <a:ea typeface="+mj-ea"/>
              </a:rPr>
              <a:t>이미 예약한 시간인가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	4. </a:t>
            </a:r>
            <a:r>
              <a:rPr lang="ko-KR" altLang="en-US" dirty="0">
                <a:latin typeface="+mj-ea"/>
                <a:ea typeface="+mj-ea"/>
              </a:rPr>
              <a:t>예약 성공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704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예약 기능 구현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taskRes.jsp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페널티가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점인가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	</a:t>
            </a:r>
            <a:endParaRPr kumimoji="1" lang="en-US" altLang="ko-KR" sz="2400" dirty="0">
              <a:latin typeface="+mj-ea"/>
              <a:ea typeface="+mj-ea"/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4E393-F6D0-2742-9688-6059189C3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9" t="10000" r="13759" b="54166"/>
          <a:stretch/>
        </p:blipFill>
        <p:spPr>
          <a:xfrm>
            <a:off x="1251677" y="2488816"/>
            <a:ext cx="10279339" cy="35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5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예약 기능 구현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taskRes.jsp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하루에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회 예약을 다 하였는가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00711A-2042-1D4F-BC2A-57353B669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7" t="18598" r="17964" b="46041"/>
          <a:stretch/>
        </p:blipFill>
        <p:spPr>
          <a:xfrm>
            <a:off x="1251678" y="2554441"/>
            <a:ext cx="9944605" cy="35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4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예약 </a:t>
            </a:r>
            <a:r>
              <a:rPr kumimoji="1" lang="ko-KR" altLang="en-US" sz="2400" b="1">
                <a:latin typeface="+mj-ea"/>
                <a:ea typeface="+mj-ea"/>
                <a:sym typeface="Wingdings" pitchFamily="2" charset="2"/>
              </a:rPr>
              <a:t>기능 구현 </a:t>
            </a:r>
            <a:r>
              <a:rPr kumimoji="1" lang="en-US" altLang="ko-KR" sz="2400" b="1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taskRes.jsp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3.</a:t>
            </a:r>
            <a:r>
              <a:rPr lang="ko-KR" altLang="en-US" dirty="0">
                <a:latin typeface="+mj-ea"/>
                <a:ea typeface="+mj-ea"/>
              </a:rPr>
              <a:t> 이미 예약한 시간인가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40E0D-D02B-7741-A78A-8DEEA2BFB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16" t="14584" r="8550" b="51666"/>
          <a:stretch/>
        </p:blipFill>
        <p:spPr>
          <a:xfrm>
            <a:off x="1251678" y="2568729"/>
            <a:ext cx="10464072" cy="31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예약 기능 구현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taskRes.jsp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4.</a:t>
            </a:r>
            <a:r>
              <a:rPr lang="ko-KR" altLang="en-US" dirty="0">
                <a:latin typeface="+mj-ea"/>
                <a:ea typeface="+mj-ea"/>
              </a:rPr>
              <a:t> 예약하기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F5F49-60DD-6A4D-9DB3-74361C259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7" t="22709" r="23394" b="57291"/>
          <a:stretch/>
        </p:blipFill>
        <p:spPr>
          <a:xfrm>
            <a:off x="1024723" y="2729321"/>
            <a:ext cx="10405277" cy="23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2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내역 기능 구현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reservation.jsp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1. 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예약 내역이 없다면 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,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예약 내역이 없다고 띄움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2.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예약 내역이 있다면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,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날짜에 맞는 것을 찾아서 보여줌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459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816" y="1296448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내역 기능 구현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reservation.jsp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64F154-E486-2B41-94AC-CAB5C2DDA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6" t="18598" r="28602" b="35000"/>
          <a:stretch/>
        </p:blipFill>
        <p:spPr>
          <a:xfrm>
            <a:off x="1878376" y="1841966"/>
            <a:ext cx="8435247" cy="4805099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9949AC-E1F7-F94E-9C8A-9F10044B2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3" t="20625" r="57118" b="65209"/>
          <a:stretch/>
        </p:blipFill>
        <p:spPr>
          <a:xfrm>
            <a:off x="6095999" y="653972"/>
            <a:ext cx="5409712" cy="19463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C909905-701D-8A44-B372-B3F1DEEF537B}"/>
              </a:ext>
            </a:extLst>
          </p:cNvPr>
          <p:cNvSpPr/>
          <p:nvPr/>
        </p:nvSpPr>
        <p:spPr>
          <a:xfrm>
            <a:off x="6243638" y="4557713"/>
            <a:ext cx="1314450" cy="203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7179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300162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내역 기능 구현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D9BB-433C-0844-9B39-B777A2D26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6" t="14518" r="46852" b="47852"/>
          <a:stretch/>
        </p:blipFill>
        <p:spPr>
          <a:xfrm>
            <a:off x="3962400" y="995679"/>
            <a:ext cx="5181600" cy="539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07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지난주 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-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망해버린 프로젝트 어떻게 살릴지 찾아보기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R" sz="2400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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새로운 방법으로 하자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8630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792" y="168072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pic>
        <p:nvPicPr>
          <p:cNvPr id="5" name="온라인 미디어 4" descr="화면 기록 2019-11-06 오전 9.50.18.mov">
            <a:hlinkClick r:id="" action="ppaction://media"/>
            <a:extLst>
              <a:ext uri="{FF2B5EF4-FFF2-40B4-BE49-F238E27FC236}">
                <a16:creationId xmlns:a16="http://schemas.microsoft.com/office/drawing/2014/main" id="{ED546E9E-2797-E746-9CB8-F824094C1A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4040" y="983866"/>
            <a:ext cx="850392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2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다음주 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+mj-ea"/>
                <a:ea typeface="+mj-ea"/>
              </a:rPr>
              <a:t> 취소 기능 구현</a:t>
            </a:r>
            <a:endParaRPr kumimoji="1" lang="en-US" altLang="ko-KR" sz="2400" dirty="0">
              <a:latin typeface="+mj-ea"/>
              <a:ea typeface="+mj-ea"/>
            </a:endParaRPr>
          </a:p>
          <a:p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dirty="0" err="1">
                <a:latin typeface="+mj-ea"/>
                <a:ea typeface="+mj-ea"/>
                <a:sym typeface="Wingdings" pitchFamily="2" charset="2"/>
              </a:rPr>
              <a:t>짜잘한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기능들 추가 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(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페널티 처리 등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시간이 남으면 관리자 화면 만들기</a:t>
            </a:r>
            <a:endParaRPr kumimoji="1" lang="en-US" altLang="ko-KR" sz="2400" dirty="0">
              <a:latin typeface="+mj-ea"/>
              <a:ea typeface="+mj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9669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B7BBA6-3122-A541-BD5F-4AB36843191B}"/>
              </a:ext>
            </a:extLst>
          </p:cNvPr>
          <p:cNvSpPr txBox="1"/>
          <p:nvPr/>
        </p:nvSpPr>
        <p:spPr>
          <a:xfrm>
            <a:off x="4226591" y="2784250"/>
            <a:ext cx="4382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+mj-ea"/>
                <a:ea typeface="+mj-ea"/>
              </a:rPr>
              <a:t> </a:t>
            </a:r>
            <a:r>
              <a:rPr kumimoji="1" lang="ko-KR" altLang="en-US" sz="4400" dirty="0">
                <a:latin typeface="+mj-ea"/>
                <a:ea typeface="+mj-ea"/>
              </a:rPr>
              <a:t>감사합니다</a:t>
            </a:r>
            <a:r>
              <a:rPr kumimoji="1" lang="en-US" altLang="ko-KR" sz="4400" dirty="0">
                <a:latin typeface="+mj-ea"/>
                <a:ea typeface="+mj-ea"/>
              </a:rPr>
              <a:t>.</a:t>
            </a:r>
            <a:endParaRPr kumimoji="1" lang="ko-KR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035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A1451-7458-BF4F-8D05-210FDD0A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/>
          <a:lstStyle/>
          <a:p>
            <a:r>
              <a:rPr kumimoji="1" lang="ko-KR" altLang="en-US" dirty="0"/>
              <a:t>새로운 방법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90679-0B76-6545-AD0C-5637562E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85635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</a:t>
            </a: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dirty="0">
                <a:latin typeface="+mj-ea"/>
                <a:ea typeface="+mj-ea"/>
              </a:rPr>
              <a:t>지난 주 목요일 밤 </a:t>
            </a:r>
            <a:r>
              <a:rPr kumimoji="1" lang="en-US" altLang="ko-KR" dirty="0">
                <a:latin typeface="+mj-ea"/>
                <a:ea typeface="+mj-ea"/>
              </a:rPr>
              <a:t>~</a:t>
            </a:r>
            <a:r>
              <a:rPr kumimoji="1" lang="ko-KR" altLang="en-US" dirty="0">
                <a:latin typeface="+mj-ea"/>
                <a:ea typeface="+mj-ea"/>
              </a:rPr>
              <a:t> 일요일 안에 최대한 많은 것을 해내자</a:t>
            </a:r>
            <a:r>
              <a:rPr kumimoji="1" lang="en-US" altLang="ko-KR" dirty="0">
                <a:latin typeface="+mj-ea"/>
                <a:ea typeface="+mj-ea"/>
              </a:rPr>
              <a:t>.</a:t>
            </a:r>
          </a:p>
          <a:p>
            <a:pPr marL="457200" indent="-457200">
              <a:buAutoNum type="arabicPeriod"/>
            </a:pP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</a:rPr>
              <a:t>목요일 밤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 무조건 </a:t>
            </a:r>
            <a:r>
              <a:rPr kumimoji="1" lang="en-US" altLang="ko-KR" dirty="0">
                <a:latin typeface="+mj-ea"/>
                <a:ea typeface="+mj-ea"/>
              </a:rPr>
              <a:t>DB </a:t>
            </a:r>
            <a:r>
              <a:rPr kumimoji="1" lang="ko-KR" altLang="en-US" dirty="0">
                <a:latin typeface="+mj-ea"/>
                <a:ea typeface="+mj-ea"/>
              </a:rPr>
              <a:t>연동하기</a:t>
            </a: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</a:rPr>
              <a:t>금요일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예약 기능 까지 구현하기</a:t>
            </a: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</a:rPr>
              <a:t>토요일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기능 오류 고치기</a:t>
            </a: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</a:rPr>
              <a:t>일요일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다 만들기</a:t>
            </a:r>
            <a:r>
              <a:rPr kumimoji="1" lang="en-US" altLang="ko-KR" dirty="0">
                <a:latin typeface="+mj-ea"/>
                <a:ea typeface="+mj-ea"/>
              </a:rPr>
              <a:t>.</a:t>
            </a:r>
          </a:p>
          <a:p>
            <a:pPr marL="457200" indent="-457200">
              <a:buAutoNum type="arabicPeriod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08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A1451-7458-BF4F-8D05-210FDD0A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26305"/>
          </a:xfrm>
        </p:spPr>
        <p:txBody>
          <a:bodyPr/>
          <a:lstStyle/>
          <a:p>
            <a:r>
              <a:rPr kumimoji="1" lang="ko-KR" altLang="en-US" dirty="0"/>
              <a:t>새로운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90679-0B76-6545-AD0C-5637562E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85635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</a:t>
            </a: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dirty="0">
                <a:latin typeface="+mj-ea"/>
                <a:ea typeface="+mj-ea"/>
              </a:rPr>
              <a:t>지난 주 목요일 밤 </a:t>
            </a:r>
            <a:r>
              <a:rPr kumimoji="1" lang="en-US" altLang="ko-KR" dirty="0">
                <a:latin typeface="+mj-ea"/>
                <a:ea typeface="+mj-ea"/>
              </a:rPr>
              <a:t>~</a:t>
            </a:r>
            <a:r>
              <a:rPr kumimoji="1" lang="ko-KR" altLang="en-US" dirty="0">
                <a:latin typeface="+mj-ea"/>
                <a:ea typeface="+mj-ea"/>
              </a:rPr>
              <a:t> 일요일 안에 최대한 많은 것을 해내자</a:t>
            </a:r>
            <a:r>
              <a:rPr kumimoji="1" lang="en-US" altLang="ko-KR" dirty="0">
                <a:latin typeface="+mj-ea"/>
                <a:ea typeface="+mj-ea"/>
              </a:rPr>
              <a:t>.</a:t>
            </a:r>
          </a:p>
          <a:p>
            <a:pPr marL="457200" indent="-457200">
              <a:buAutoNum type="arabicPeriod"/>
            </a:pP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</a:rPr>
              <a:t>목요일 밤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 무조건 </a:t>
            </a:r>
            <a:r>
              <a:rPr kumimoji="1" lang="en-US" altLang="ko-KR" dirty="0">
                <a:latin typeface="+mj-ea"/>
                <a:ea typeface="+mj-ea"/>
              </a:rPr>
              <a:t>DB </a:t>
            </a:r>
            <a:r>
              <a:rPr kumimoji="1" lang="ko-KR" altLang="en-US" dirty="0">
                <a:latin typeface="+mj-ea"/>
                <a:ea typeface="+mj-ea"/>
              </a:rPr>
              <a:t>연동하기</a:t>
            </a: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</a:rPr>
              <a:t>금요일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예약 기능 까지 구현하기</a:t>
            </a: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</a:rPr>
              <a:t>토요일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기능 오류 고치기</a:t>
            </a: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</a:rPr>
              <a:t>일요일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다 만들기</a:t>
            </a:r>
            <a:r>
              <a:rPr kumimoji="1" lang="en-US" altLang="ko-KR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457200" indent="-457200">
              <a:buAutoNum type="arabicPeriod"/>
            </a:pPr>
            <a:endParaRPr kumimoji="1"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3C5CE6-5625-6942-A3DF-875CDAB0044F}"/>
              </a:ext>
            </a:extLst>
          </p:cNvPr>
          <p:cNvSpPr txBox="1">
            <a:spLocks/>
          </p:cNvSpPr>
          <p:nvPr/>
        </p:nvSpPr>
        <p:spPr>
          <a:xfrm>
            <a:off x="7024011" y="2326462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trike="sngStrike" dirty="0">
                <a:latin typeface="+mj-ea"/>
                <a:ea typeface="+mj-ea"/>
              </a:rPr>
              <a:t>목요일 밤 </a:t>
            </a:r>
            <a:r>
              <a:rPr kumimoji="1" lang="en-US" altLang="ko-KR" strike="sngStrike" dirty="0">
                <a:latin typeface="+mj-ea"/>
                <a:ea typeface="+mj-ea"/>
              </a:rPr>
              <a:t>:</a:t>
            </a:r>
            <a:r>
              <a:rPr kumimoji="1" lang="ko-KR" altLang="en-US" strike="sngStrike" dirty="0">
                <a:latin typeface="+mj-ea"/>
                <a:ea typeface="+mj-ea"/>
              </a:rPr>
              <a:t>  무조건 </a:t>
            </a:r>
            <a:r>
              <a:rPr kumimoji="1" lang="en-US" altLang="ko-KR" strike="sngStrike" dirty="0">
                <a:latin typeface="+mj-ea"/>
                <a:ea typeface="+mj-ea"/>
              </a:rPr>
              <a:t>DB </a:t>
            </a:r>
            <a:r>
              <a:rPr kumimoji="1" lang="ko-KR" altLang="en-US" strike="sngStrike" dirty="0">
                <a:latin typeface="+mj-ea"/>
                <a:ea typeface="+mj-ea"/>
              </a:rPr>
              <a:t>연동하기</a:t>
            </a:r>
            <a:endParaRPr kumimoji="1" lang="en-US" altLang="ko-KR" strike="sngStrike" dirty="0">
              <a:latin typeface="+mj-ea"/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trike="sngStrike" dirty="0">
                <a:latin typeface="+mj-ea"/>
                <a:ea typeface="+mj-ea"/>
              </a:rPr>
              <a:t>금요일 </a:t>
            </a:r>
            <a:r>
              <a:rPr kumimoji="1" lang="en-US" altLang="ko-KR" strike="sngStrike" dirty="0">
                <a:latin typeface="+mj-ea"/>
                <a:ea typeface="+mj-ea"/>
              </a:rPr>
              <a:t>:</a:t>
            </a:r>
            <a:r>
              <a:rPr kumimoji="1" lang="ko-KR" altLang="en-US" strike="sngStrike" dirty="0">
                <a:latin typeface="+mj-ea"/>
                <a:ea typeface="+mj-ea"/>
              </a:rPr>
              <a:t> 예약 기능 까지 구현하기</a:t>
            </a:r>
            <a:endParaRPr kumimoji="1" lang="en-US" altLang="ko-KR" strike="sngStrike" dirty="0">
              <a:latin typeface="+mj-ea"/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dirty="0">
                <a:latin typeface="+mj-ea"/>
                <a:ea typeface="+mj-ea"/>
              </a:rPr>
              <a:t>토요일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기능 오류 고치기 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</a:t>
            </a: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 고치다 망함</a:t>
            </a:r>
            <a:endParaRPr kumimoji="1" lang="en-US" altLang="ko-KR" dirty="0">
              <a:latin typeface="+mj-ea"/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dirty="0">
                <a:latin typeface="+mj-ea"/>
                <a:ea typeface="+mj-ea"/>
              </a:rPr>
              <a:t>일요일 </a:t>
            </a:r>
            <a:r>
              <a:rPr kumimoji="1" lang="en-US" altLang="ko-KR" dirty="0">
                <a:latin typeface="+mj-ea"/>
                <a:ea typeface="+mj-ea"/>
              </a:rPr>
              <a:t>:</a:t>
            </a:r>
            <a:r>
              <a:rPr kumimoji="1" lang="ko-KR" altLang="en-US" dirty="0">
                <a:latin typeface="+mj-ea"/>
                <a:ea typeface="+mj-ea"/>
              </a:rPr>
              <a:t>  처음부터 다시</a:t>
            </a:r>
            <a:r>
              <a:rPr kumimoji="1" lang="en-US" altLang="ko-KR" dirty="0">
                <a:latin typeface="+mj-ea"/>
                <a:ea typeface="+mj-ea"/>
              </a:rPr>
              <a:t>…….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kumimoji="1" lang="ko-KR" altLang="en-US" dirty="0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686FBBC-7B43-7B47-92DF-0C03C90442E4}"/>
              </a:ext>
            </a:extLst>
          </p:cNvPr>
          <p:cNvSpPr/>
          <p:nvPr/>
        </p:nvSpPr>
        <p:spPr>
          <a:xfrm>
            <a:off x="5428592" y="3135285"/>
            <a:ext cx="1187669" cy="683172"/>
          </a:xfrm>
          <a:prstGeom prst="rightArrow">
            <a:avLst/>
          </a:prstGeom>
          <a:solidFill>
            <a:srgbClr val="DE090A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965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792" y="127813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✔️ 흐름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	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C026A3-3AF1-3C41-9253-CD16A37A3BA2}"/>
              </a:ext>
            </a:extLst>
          </p:cNvPr>
          <p:cNvSpPr/>
          <p:nvPr/>
        </p:nvSpPr>
        <p:spPr>
          <a:xfrm>
            <a:off x="1672091" y="2753710"/>
            <a:ext cx="1691004" cy="1350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Login.jsp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4EC153-F560-2F4D-A7D8-779F3D31FADD}"/>
              </a:ext>
            </a:extLst>
          </p:cNvPr>
          <p:cNvSpPr/>
          <p:nvPr/>
        </p:nvSpPr>
        <p:spPr>
          <a:xfrm>
            <a:off x="3615343" y="2753710"/>
            <a:ext cx="1691004" cy="1350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LoginOk.jsp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7BC25A-87CE-664F-B863-74F0B29425DF}"/>
              </a:ext>
            </a:extLst>
          </p:cNvPr>
          <p:cNvSpPr/>
          <p:nvPr/>
        </p:nvSpPr>
        <p:spPr>
          <a:xfrm>
            <a:off x="6097248" y="783713"/>
            <a:ext cx="1964488" cy="238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j-ea"/>
                <a:ea typeface="+mj-ea"/>
              </a:rPr>
              <a:t>Test01.jsp</a:t>
            </a:r>
          </a:p>
          <a:p>
            <a:pPr algn="ctr"/>
            <a:r>
              <a:rPr kumimoji="1" lang="en-US" altLang="ko-KR" dirty="0">
                <a:latin typeface="+mj-ea"/>
                <a:ea typeface="+mj-ea"/>
              </a:rPr>
              <a:t>/*</a:t>
            </a:r>
            <a:r>
              <a:rPr kumimoji="1" lang="ko-KR" altLang="en-US" dirty="0">
                <a:latin typeface="+mj-ea"/>
                <a:ea typeface="+mj-ea"/>
              </a:rPr>
              <a:t> 예약하기 </a:t>
            </a:r>
            <a:r>
              <a:rPr kumimoji="1" lang="en-US" altLang="ko-KR" dirty="0">
                <a:latin typeface="+mj-ea"/>
                <a:ea typeface="+mj-ea"/>
              </a:rPr>
              <a:t>*/</a:t>
            </a:r>
          </a:p>
          <a:p>
            <a:pPr algn="ctr"/>
            <a:endParaRPr kumimoji="1" lang="en-US" altLang="ko-KR" dirty="0">
              <a:latin typeface="+mj-ea"/>
              <a:ea typeface="+mj-ea"/>
            </a:endParaRPr>
          </a:p>
          <a:p>
            <a:pPr algn="ctr"/>
            <a:r>
              <a:rPr kumimoji="1" lang="en-US" altLang="ko-KR" dirty="0">
                <a:latin typeface="+mj-ea"/>
                <a:ea typeface="+mj-ea"/>
              </a:rPr>
              <a:t>&lt;</a:t>
            </a:r>
            <a:r>
              <a:rPr kumimoji="1" lang="en-US" altLang="ko-KR" dirty="0" err="1">
                <a:latin typeface="+mj-ea"/>
                <a:ea typeface="+mj-ea"/>
              </a:rPr>
              <a:t>menu.jsp</a:t>
            </a:r>
            <a:r>
              <a:rPr kumimoji="1" lang="en-US" altLang="ko-KR" dirty="0">
                <a:latin typeface="+mj-ea"/>
                <a:ea typeface="+mj-ea"/>
              </a:rPr>
              <a:t>&gt;</a:t>
            </a:r>
          </a:p>
          <a:p>
            <a:pPr algn="ctr"/>
            <a:r>
              <a:rPr kumimoji="1" lang="en-US" altLang="ko-KR" dirty="0">
                <a:latin typeface="+mj-ea"/>
                <a:ea typeface="+mj-ea"/>
              </a:rPr>
              <a:t>&lt;</a:t>
            </a:r>
            <a:r>
              <a:rPr kumimoji="1" lang="en-US" altLang="ko-KR" dirty="0" err="1">
                <a:latin typeface="+mj-ea"/>
                <a:ea typeface="+mj-ea"/>
              </a:rPr>
              <a:t>calendar.jsp</a:t>
            </a:r>
            <a:r>
              <a:rPr kumimoji="1" lang="en-US" altLang="ko-KR" dirty="0">
                <a:latin typeface="+mj-ea"/>
                <a:ea typeface="+mj-ea"/>
              </a:rPr>
              <a:t>&gt;</a:t>
            </a:r>
          </a:p>
          <a:p>
            <a:pPr algn="ctr"/>
            <a:r>
              <a:rPr kumimoji="1" lang="en-US" altLang="ko-KR" dirty="0">
                <a:latin typeface="+mj-ea"/>
                <a:ea typeface="+mj-ea"/>
              </a:rPr>
              <a:t>&lt;</a:t>
            </a:r>
            <a:r>
              <a:rPr kumimoji="1" lang="en-US" altLang="ko-KR" dirty="0" err="1">
                <a:latin typeface="+mj-ea"/>
                <a:ea typeface="+mj-ea"/>
              </a:rPr>
              <a:t>reserve.jsp</a:t>
            </a:r>
            <a:r>
              <a:rPr kumimoji="1" lang="en-US" altLang="ko-KR" dirty="0">
                <a:latin typeface="+mj-ea"/>
                <a:ea typeface="+mj-ea"/>
              </a:rPr>
              <a:t>&gt;</a:t>
            </a:r>
          </a:p>
          <a:p>
            <a:pPr algn="ctr"/>
            <a:endParaRPr kumimoji="1" lang="ko-KR" altLang="en-US" dirty="0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0564D3-4655-0941-85E5-EE5C3D850211}"/>
              </a:ext>
            </a:extLst>
          </p:cNvPr>
          <p:cNvSpPr/>
          <p:nvPr/>
        </p:nvSpPr>
        <p:spPr>
          <a:xfrm>
            <a:off x="6104829" y="3545602"/>
            <a:ext cx="1964488" cy="238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+mj-ea"/>
                <a:ea typeface="+mj-ea"/>
              </a:rPr>
              <a:t>Test02.jsp</a:t>
            </a:r>
          </a:p>
          <a:p>
            <a:pPr algn="ctr"/>
            <a:r>
              <a:rPr kumimoji="1" lang="en-US" altLang="ko-KR" dirty="0">
                <a:latin typeface="+mj-ea"/>
                <a:ea typeface="+mj-ea"/>
              </a:rPr>
              <a:t>/*</a:t>
            </a:r>
            <a:r>
              <a:rPr kumimoji="1" lang="ko-KR" altLang="en-US" dirty="0">
                <a:latin typeface="+mj-ea"/>
                <a:ea typeface="+mj-ea"/>
              </a:rPr>
              <a:t> </a:t>
            </a:r>
            <a:r>
              <a:rPr kumimoji="1" lang="ko-KR" altLang="en-US" dirty="0" err="1">
                <a:latin typeface="+mj-ea"/>
                <a:ea typeface="+mj-ea"/>
              </a:rPr>
              <a:t>내역확인</a:t>
            </a:r>
            <a:r>
              <a:rPr kumimoji="1" lang="ko-KR" altLang="en-US" dirty="0">
                <a:latin typeface="+mj-ea"/>
                <a:ea typeface="+mj-ea"/>
              </a:rPr>
              <a:t> </a:t>
            </a:r>
            <a:r>
              <a:rPr kumimoji="1" lang="en-US" altLang="ko-KR" dirty="0">
                <a:latin typeface="+mj-ea"/>
                <a:ea typeface="+mj-ea"/>
              </a:rPr>
              <a:t>*/</a:t>
            </a:r>
          </a:p>
          <a:p>
            <a:pPr algn="ctr"/>
            <a:endParaRPr kumimoji="1" lang="en-US" altLang="ko-KR" dirty="0">
              <a:latin typeface="+mj-ea"/>
              <a:ea typeface="+mj-ea"/>
            </a:endParaRPr>
          </a:p>
          <a:p>
            <a:pPr algn="ctr"/>
            <a:r>
              <a:rPr kumimoji="1" lang="en-US" altLang="ko-KR" dirty="0">
                <a:latin typeface="+mj-ea"/>
                <a:ea typeface="+mj-ea"/>
              </a:rPr>
              <a:t>&lt;</a:t>
            </a:r>
            <a:r>
              <a:rPr kumimoji="1" lang="en-US" altLang="ko-KR" dirty="0" err="1">
                <a:latin typeface="+mj-ea"/>
                <a:ea typeface="+mj-ea"/>
              </a:rPr>
              <a:t>menu.jsp</a:t>
            </a:r>
            <a:r>
              <a:rPr kumimoji="1" lang="en-US" altLang="ko-KR" dirty="0">
                <a:latin typeface="+mj-ea"/>
                <a:ea typeface="+mj-ea"/>
              </a:rPr>
              <a:t>&gt;</a:t>
            </a:r>
          </a:p>
          <a:p>
            <a:pPr algn="ctr"/>
            <a:r>
              <a:rPr kumimoji="1" lang="en-US" altLang="ko-KR" dirty="0">
                <a:latin typeface="+mj-ea"/>
                <a:ea typeface="+mj-ea"/>
              </a:rPr>
              <a:t>&lt;calendar2.jsp&gt;</a:t>
            </a:r>
          </a:p>
          <a:p>
            <a:pPr algn="ctr"/>
            <a:r>
              <a:rPr kumimoji="1" lang="en-US" altLang="ko-KR" dirty="0">
                <a:latin typeface="+mj-ea"/>
                <a:ea typeface="+mj-ea"/>
              </a:rPr>
              <a:t>&lt;</a:t>
            </a:r>
            <a:r>
              <a:rPr kumimoji="1" lang="en-US" altLang="ko-KR" dirty="0" err="1">
                <a:latin typeface="+mj-ea"/>
                <a:ea typeface="+mj-ea"/>
              </a:rPr>
              <a:t>reservation.jsp</a:t>
            </a:r>
            <a:r>
              <a:rPr kumimoji="1" lang="en-US" altLang="ko-KR" dirty="0">
                <a:latin typeface="+mj-ea"/>
                <a:ea typeface="+mj-ea"/>
              </a:rPr>
              <a:t>&gt;</a:t>
            </a:r>
            <a:endParaRPr kumimoji="1" lang="ko-KR" altLang="en-US" dirty="0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D69BDF-D3BB-5D45-BB1D-1AC7DB23BB63}"/>
              </a:ext>
            </a:extLst>
          </p:cNvPr>
          <p:cNvSpPr/>
          <p:nvPr/>
        </p:nvSpPr>
        <p:spPr>
          <a:xfrm>
            <a:off x="8807710" y="783713"/>
            <a:ext cx="1691004" cy="1350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taskRes.jsp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BB733C-C958-224C-99C6-5B6F16EC0FF4}"/>
              </a:ext>
            </a:extLst>
          </p:cNvPr>
          <p:cNvSpPr/>
          <p:nvPr/>
        </p:nvSpPr>
        <p:spPr>
          <a:xfrm>
            <a:off x="8852637" y="3545602"/>
            <a:ext cx="1691004" cy="1350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chkRes.jsp</a:t>
            </a:r>
            <a:endParaRPr kumimoji="1"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04A084-A8F0-8C41-813A-A7A94EA6382C}"/>
              </a:ext>
            </a:extLst>
          </p:cNvPr>
          <p:cNvGrpSpPr/>
          <p:nvPr/>
        </p:nvGrpSpPr>
        <p:grpSpPr>
          <a:xfrm>
            <a:off x="3363115" y="3408977"/>
            <a:ext cx="269280" cy="130320"/>
            <a:chOff x="2616881" y="3046370"/>
            <a:chExt cx="26928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3FC205A-CC21-0642-9466-057362AB4C64}"/>
                    </a:ext>
                  </a:extLst>
                </p14:cNvPr>
                <p14:cNvContentPartPr/>
                <p14:nvPr/>
              </p14:nvContentPartPr>
              <p14:xfrm>
                <a:off x="2616881" y="3106490"/>
                <a:ext cx="26604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3FC205A-CC21-0642-9466-057362AB4C6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08241" y="3097490"/>
                  <a:ext cx="283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5128FAE-1E37-8943-A0EF-BF38C4C7527E}"/>
                    </a:ext>
                  </a:extLst>
                </p14:cNvPr>
                <p14:cNvContentPartPr/>
                <p14:nvPr/>
              </p14:nvContentPartPr>
              <p14:xfrm>
                <a:off x="2783201" y="3046370"/>
                <a:ext cx="100080" cy="604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5128FAE-1E37-8943-A0EF-BF38C4C752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74201" y="3037370"/>
                  <a:ext cx="117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A4CFB35D-006B-1144-88CE-4B9294A25F24}"/>
                    </a:ext>
                  </a:extLst>
                </p14:cNvPr>
                <p14:cNvContentPartPr/>
                <p14:nvPr/>
              </p14:nvContentPartPr>
              <p14:xfrm>
                <a:off x="2852321" y="3088490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A4CFB35D-006B-1144-88CE-4B9294A25F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3321" y="307985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DCD3B01-F9F1-BF42-A8E4-52D8AFC50636}"/>
                    </a:ext>
                  </a:extLst>
                </p14:cNvPr>
                <p14:cNvContentPartPr/>
                <p14:nvPr/>
              </p14:nvContentPartPr>
              <p14:xfrm>
                <a:off x="2795081" y="3121610"/>
                <a:ext cx="91080" cy="55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DCD3B01-F9F1-BF42-A8E4-52D8AFC5063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6441" y="3112970"/>
                  <a:ext cx="10872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5AD8FA-242F-FC41-A863-909A72B1DD31}"/>
              </a:ext>
            </a:extLst>
          </p:cNvPr>
          <p:cNvGrpSpPr/>
          <p:nvPr/>
        </p:nvGrpSpPr>
        <p:grpSpPr>
          <a:xfrm>
            <a:off x="5327995" y="2586377"/>
            <a:ext cx="776880" cy="794880"/>
            <a:chOff x="4581761" y="2223770"/>
            <a:chExt cx="776880" cy="79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0103768-5FC5-5047-B4FA-E6B66FBC8DA9}"/>
                    </a:ext>
                  </a:extLst>
                </p14:cNvPr>
                <p14:cNvContentPartPr/>
                <p14:nvPr/>
              </p14:nvContentPartPr>
              <p14:xfrm>
                <a:off x="4581761" y="2223770"/>
                <a:ext cx="776880" cy="7948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0103768-5FC5-5047-B4FA-E6B66FBC8D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73121" y="2215130"/>
                  <a:ext cx="79452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17A86BB-46E0-0143-A734-0C95CDAEC7F7}"/>
                    </a:ext>
                  </a:extLst>
                </p14:cNvPr>
                <p14:cNvContentPartPr/>
                <p14:nvPr/>
              </p14:nvContentPartPr>
              <p14:xfrm>
                <a:off x="5207801" y="2259050"/>
                <a:ext cx="148680" cy="56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17A86BB-46E0-0143-A734-0C95CDAEC7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99161" y="2250410"/>
                  <a:ext cx="16632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5870B54-700D-A14B-BB3B-CCA784B6953F}"/>
              </a:ext>
            </a:extLst>
          </p:cNvPr>
          <p:cNvGrpSpPr/>
          <p:nvPr/>
        </p:nvGrpSpPr>
        <p:grpSpPr>
          <a:xfrm>
            <a:off x="7058155" y="3181097"/>
            <a:ext cx="586080" cy="366480"/>
            <a:chOff x="6311921" y="2818490"/>
            <a:chExt cx="58608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D15BEF5-C1E1-B140-98DD-6A39C865D0BA}"/>
                    </a:ext>
                  </a:extLst>
                </p14:cNvPr>
                <p14:cNvContentPartPr/>
                <p14:nvPr/>
              </p14:nvContentPartPr>
              <p14:xfrm>
                <a:off x="6311921" y="2818490"/>
                <a:ext cx="84240" cy="3607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D15BEF5-C1E1-B140-98DD-6A39C865D0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02921" y="2809850"/>
                  <a:ext cx="101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EEF27E3-F84A-314E-8144-3B33601E2859}"/>
                    </a:ext>
                  </a:extLst>
                </p14:cNvPr>
                <p14:cNvContentPartPr/>
                <p14:nvPr/>
              </p14:nvContentPartPr>
              <p14:xfrm>
                <a:off x="6397961" y="3115490"/>
                <a:ext cx="98640" cy="59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EEF27E3-F84A-314E-8144-3B33601E28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89321" y="3106490"/>
                  <a:ext cx="1162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D840E14-C2C4-BA47-A37C-89C8C9A0266F}"/>
                    </a:ext>
                  </a:extLst>
                </p14:cNvPr>
                <p14:cNvContentPartPr/>
                <p14:nvPr/>
              </p14:nvContentPartPr>
              <p14:xfrm>
                <a:off x="6656441" y="2830010"/>
                <a:ext cx="87840" cy="354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D840E14-C2C4-BA47-A37C-89C8C9A026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47801" y="2821010"/>
                  <a:ext cx="1054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D8A8A3B-F3C9-2445-9686-A5B95644B7A8}"/>
                    </a:ext>
                  </a:extLst>
                </p14:cNvPr>
                <p14:cNvContentPartPr/>
                <p14:nvPr/>
              </p14:nvContentPartPr>
              <p14:xfrm>
                <a:off x="6745721" y="2825330"/>
                <a:ext cx="152280" cy="120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D8A8A3B-F3C9-2445-9686-A5B95644B7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36721" y="2816690"/>
                  <a:ext cx="1699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50B0A6A-472C-3544-96BD-2E133FA45BE6}"/>
              </a:ext>
            </a:extLst>
          </p:cNvPr>
          <p:cNvGrpSpPr/>
          <p:nvPr/>
        </p:nvGrpSpPr>
        <p:grpSpPr>
          <a:xfrm>
            <a:off x="8074435" y="1189217"/>
            <a:ext cx="725760" cy="220680"/>
            <a:chOff x="7328201" y="826610"/>
            <a:chExt cx="72576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20B17612-3937-C84B-869B-CED67BC732A4}"/>
                    </a:ext>
                  </a:extLst>
                </p14:cNvPr>
                <p14:cNvContentPartPr/>
                <p14:nvPr/>
              </p14:nvContentPartPr>
              <p14:xfrm>
                <a:off x="7328201" y="826610"/>
                <a:ext cx="725760" cy="1123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20B17612-3937-C84B-869B-CED67BC732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19561" y="817610"/>
                  <a:ext cx="743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D2352A7-D498-A048-9B23-6FB35EBB292A}"/>
                    </a:ext>
                  </a:extLst>
                </p14:cNvPr>
                <p14:cNvContentPartPr/>
                <p14:nvPr/>
              </p14:nvContentPartPr>
              <p14:xfrm>
                <a:off x="7862081" y="915530"/>
                <a:ext cx="184680" cy="131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D2352A7-D498-A048-9B23-6FB35EBB29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53441" y="906530"/>
                  <a:ext cx="20232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4F5490D-5BB0-FC42-817A-979C5A5C3C6F}"/>
              </a:ext>
            </a:extLst>
          </p:cNvPr>
          <p:cNvGrpSpPr/>
          <p:nvPr/>
        </p:nvGrpSpPr>
        <p:grpSpPr>
          <a:xfrm>
            <a:off x="8069755" y="2150417"/>
            <a:ext cx="1462680" cy="334080"/>
            <a:chOff x="7323521" y="1787810"/>
            <a:chExt cx="146268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12EACD0-DB00-8A42-B6A9-CBD93A982C5B}"/>
                    </a:ext>
                  </a:extLst>
                </p14:cNvPr>
                <p14:cNvContentPartPr/>
                <p14:nvPr/>
              </p14:nvContentPartPr>
              <p14:xfrm>
                <a:off x="7323521" y="1787810"/>
                <a:ext cx="1462680" cy="2775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12EACD0-DB00-8A42-B6A9-CBD93A982C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314881" y="1779170"/>
                  <a:ext cx="14803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E05B8A76-B6C0-B540-A877-BE565ACE3D7F}"/>
                    </a:ext>
                  </a:extLst>
                </p14:cNvPr>
                <p14:cNvContentPartPr/>
                <p14:nvPr/>
              </p14:nvContentPartPr>
              <p14:xfrm>
                <a:off x="7339001" y="2027210"/>
                <a:ext cx="160560" cy="946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E05B8A76-B6C0-B540-A877-BE565ACE3D7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30001" y="2018210"/>
                  <a:ext cx="1782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A6BF304-A122-5E4E-A0B3-94A4920E62D4}"/>
              </a:ext>
            </a:extLst>
          </p:cNvPr>
          <p:cNvGrpSpPr/>
          <p:nvPr/>
        </p:nvGrpSpPr>
        <p:grpSpPr>
          <a:xfrm>
            <a:off x="8074795" y="4039337"/>
            <a:ext cx="783720" cy="211320"/>
            <a:chOff x="7328561" y="3676730"/>
            <a:chExt cx="78372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BEA4EED-D290-8C4C-AFDC-5B36698DD080}"/>
                    </a:ext>
                  </a:extLst>
                </p14:cNvPr>
                <p14:cNvContentPartPr/>
                <p14:nvPr/>
              </p14:nvContentPartPr>
              <p14:xfrm>
                <a:off x="7328561" y="3676730"/>
                <a:ext cx="760680" cy="1018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BEA4EED-D290-8C4C-AFDC-5B36698DD0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19921" y="3667730"/>
                  <a:ext cx="7783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D4F5671-25D7-1243-974C-8F2A77779AC5}"/>
                    </a:ext>
                  </a:extLst>
                </p14:cNvPr>
                <p14:cNvContentPartPr/>
                <p14:nvPr/>
              </p14:nvContentPartPr>
              <p14:xfrm>
                <a:off x="7924001" y="3764570"/>
                <a:ext cx="188280" cy="123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D4F5671-25D7-1243-974C-8F2A77779A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15361" y="3755570"/>
                  <a:ext cx="2059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27A6361-CD4B-9641-8E80-836A330728AE}"/>
              </a:ext>
            </a:extLst>
          </p:cNvPr>
          <p:cNvGrpSpPr/>
          <p:nvPr/>
        </p:nvGrpSpPr>
        <p:grpSpPr>
          <a:xfrm>
            <a:off x="8097475" y="4924217"/>
            <a:ext cx="1264680" cy="369720"/>
            <a:chOff x="7351241" y="4561610"/>
            <a:chExt cx="126468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952DF18-A5CA-D14D-AF4B-BD5FF0026556}"/>
                    </a:ext>
                  </a:extLst>
                </p14:cNvPr>
                <p14:cNvContentPartPr/>
                <p14:nvPr/>
              </p14:nvContentPartPr>
              <p14:xfrm>
                <a:off x="7351241" y="4561610"/>
                <a:ext cx="1264680" cy="26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952DF18-A5CA-D14D-AF4B-BD5FF00265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42601" y="4552970"/>
                  <a:ext cx="1282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F37DA6E-A9A9-CE4F-BB4E-6A327CC6049B}"/>
                    </a:ext>
                  </a:extLst>
                </p14:cNvPr>
                <p14:cNvContentPartPr/>
                <p14:nvPr/>
              </p14:nvContentPartPr>
              <p14:xfrm>
                <a:off x="7367081" y="4822970"/>
                <a:ext cx="126000" cy="108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F37DA6E-A9A9-CE4F-BB4E-6A327CC604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58081" y="4814330"/>
                  <a:ext cx="14364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1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연습실 보여주기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reserve.jsp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지난 날짜인지 확인하기</a:t>
            </a:r>
            <a:r>
              <a:rPr lang="en-US" altLang="ko-KR" dirty="0">
                <a:latin typeface="+mj-ea"/>
                <a:ea typeface="+mj-ea"/>
              </a:rPr>
              <a:t>. (+ </a:t>
            </a:r>
            <a:r>
              <a:rPr lang="ko-KR" altLang="en-US" dirty="0">
                <a:latin typeface="+mj-ea"/>
                <a:ea typeface="+mj-ea"/>
              </a:rPr>
              <a:t>지난 시간대인 확인하기 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	2. </a:t>
            </a:r>
            <a:r>
              <a:rPr lang="ko-KR" altLang="en-US" dirty="0">
                <a:latin typeface="+mj-ea"/>
                <a:ea typeface="+mj-ea"/>
              </a:rPr>
              <a:t>선택한 날짜가 주말인지 평일인지 알아내기</a:t>
            </a:r>
            <a:r>
              <a:rPr lang="en-US" altLang="ko-KR" dirty="0">
                <a:latin typeface="+mj-ea"/>
                <a:ea typeface="+mj-ea"/>
              </a:rPr>
              <a:t>.  </a:t>
            </a:r>
          </a:p>
          <a:p>
            <a:pPr marL="0" indent="0">
              <a:buNone/>
            </a:pPr>
            <a:r>
              <a:rPr lang="en" altLang="ko-KR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en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그 사람의 악기가 무엇인지 알아내기</a:t>
            </a:r>
            <a:r>
              <a:rPr lang="en-US" altLang="ko-KR" dirty="0">
                <a:latin typeface="+mj-ea"/>
                <a:ea typeface="+mj-ea"/>
              </a:rPr>
              <a:t>.  </a:t>
            </a:r>
            <a:endParaRPr lang="en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" altLang="ko-KR" dirty="0">
                <a:latin typeface="+mj-ea"/>
                <a:ea typeface="+mj-ea"/>
              </a:rPr>
              <a:t>	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en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그 악기와 날짜에 맞춰서 연습실 보여주기</a:t>
            </a:r>
            <a:r>
              <a:rPr lang="en-US" altLang="ko-KR" dirty="0">
                <a:latin typeface="+mj-ea"/>
                <a:ea typeface="+mj-ea"/>
              </a:rPr>
              <a:t>. </a:t>
            </a:r>
            <a:endParaRPr lang="en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	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704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연습실 보여주기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reserve.jsp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1.</a:t>
            </a:r>
            <a:r>
              <a:rPr lang="ko-KR" altLang="en-US" dirty="0">
                <a:latin typeface="+mj-ea"/>
                <a:ea typeface="+mj-ea"/>
              </a:rPr>
              <a:t> 지난 날짜인가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F1AAB9-915A-8748-BD90-DD01C674C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7" t="17471" r="47092" b="48125"/>
          <a:stretch/>
        </p:blipFill>
        <p:spPr>
          <a:xfrm>
            <a:off x="2814207" y="2263582"/>
            <a:ext cx="6563585" cy="44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연습실 보여주기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reserve.jsp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선택한 날짜의 요일 알아내서 주말인지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평일인지 알아내기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0358C-A868-BC47-A604-35FA41D97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28" t="14584" r="46571" b="50000"/>
          <a:stretch/>
        </p:blipFill>
        <p:spPr>
          <a:xfrm>
            <a:off x="3043236" y="2328861"/>
            <a:ext cx="5976201" cy="41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9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연습실 보여주기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reserve.jsp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3.</a:t>
            </a:r>
            <a:r>
              <a:rPr lang="ko-KR" altLang="en-US" dirty="0">
                <a:latin typeface="+mj-ea"/>
                <a:ea typeface="+mj-ea"/>
              </a:rPr>
              <a:t> 그 사람의 악기 알아내기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133D2B-EA54-B74F-AAC3-F8CCB1076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1" t="14584" r="30035" b="65416"/>
          <a:stretch/>
        </p:blipFill>
        <p:spPr>
          <a:xfrm>
            <a:off x="973182" y="2679504"/>
            <a:ext cx="10735314" cy="290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62588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{56CDEF5E-914B-6240-8AEF-1D60463ED473}tf10001071</Template>
  <TotalTime>306</TotalTime>
  <Words>479</Words>
  <Application>Microsoft Macintosh PowerPoint</Application>
  <PresentationFormat>와이드스크린</PresentationFormat>
  <Paragraphs>118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Gill Sans MT</vt:lpstr>
      <vt:lpstr>Impact</vt:lpstr>
      <vt:lpstr>배지</vt:lpstr>
      <vt:lpstr>Reservation System</vt:lpstr>
      <vt:lpstr>지난주  계획</vt:lpstr>
      <vt:lpstr>새로운 방법!</vt:lpstr>
      <vt:lpstr>새로운 방법</vt:lpstr>
      <vt:lpstr>결과 </vt:lpstr>
      <vt:lpstr>결과</vt:lpstr>
      <vt:lpstr>결과 </vt:lpstr>
      <vt:lpstr>결과 </vt:lpstr>
      <vt:lpstr>결과 </vt:lpstr>
      <vt:lpstr>결과 </vt:lpstr>
      <vt:lpstr>결과 </vt:lpstr>
      <vt:lpstr>결과</vt:lpstr>
      <vt:lpstr>결과 </vt:lpstr>
      <vt:lpstr>결과 </vt:lpstr>
      <vt:lpstr>결과 </vt:lpstr>
      <vt:lpstr>결과 </vt:lpstr>
      <vt:lpstr>결과 </vt:lpstr>
      <vt:lpstr>결과 </vt:lpstr>
      <vt:lpstr>결과 </vt:lpstr>
      <vt:lpstr>결과 </vt:lpstr>
      <vt:lpstr>다음주 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Reservation System</dc:title>
  <dc:creator>노 현진</dc:creator>
  <cp:lastModifiedBy>노 현진</cp:lastModifiedBy>
  <cp:revision>35</cp:revision>
  <dcterms:created xsi:type="dcterms:W3CDTF">2019-11-05T08:09:23Z</dcterms:created>
  <dcterms:modified xsi:type="dcterms:W3CDTF">2019-11-06T07:08:44Z</dcterms:modified>
</cp:coreProperties>
</file>